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4" r:id="rId4"/>
    <p:sldMasterId id="2147483689" r:id="rId5"/>
    <p:sldMasterId id="2147483742" r:id="rId6"/>
    <p:sldMasterId id="2147483648" r:id="rId7"/>
  </p:sldMasterIdLst>
  <p:notesMasterIdLst>
    <p:notesMasterId r:id="rId16"/>
  </p:notesMasterIdLst>
  <p:handoutMasterIdLst>
    <p:handoutMasterId r:id="rId17"/>
  </p:handoutMasterIdLst>
  <p:sldIdLst>
    <p:sldId id="298" r:id="rId8"/>
    <p:sldId id="300" r:id="rId9"/>
    <p:sldId id="301" r:id="rId10"/>
    <p:sldId id="302" r:id="rId11"/>
    <p:sldId id="303" r:id="rId12"/>
    <p:sldId id="304" r:id="rId13"/>
    <p:sldId id="305" r:id="rId14"/>
    <p:sldId id="306" r:id="rId15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33053-E584-A9C9-2A30-C6EB16B7CA0A}" v="91" dt="2021-11-19T14:42:59.192"/>
    <p1510:client id="{EE3D3FD9-6983-49BC-8D3D-9B52043CBA79}" v="128" dt="2021-11-19T15:30:31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9" d="100"/>
          <a:sy n="59" d="100"/>
        </p:scale>
        <p:origin x="9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Officina Sans Book" pitchFamily="110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Officina Sans Book" pitchFamily="110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Officina Sans Book" pitchFamily="110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Officina Sans Book" pitchFamily="110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fld id="{689BFAA4-E946-4B9C-88BC-2FE4ED64FE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072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Officina Sans Book" pitchFamily="110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Officina Sans Book" pitchFamily="110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Officina Sans Book" pitchFamily="110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Officina Sans Book" pitchFamily="110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fld id="{EA950B9E-C76E-4FBC-920E-9920BA87B8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278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Officina Sans Book" pitchFamily="110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Officina Sans Book" pitchFamily="110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Officina Sans Book" pitchFamily="110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Officina Sans Book" pitchFamily="110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Officina Sans Book" pitchFamily="110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2"/>
          <p:cNvSpPr>
            <a:spLocks noChangeArrowheads="1"/>
          </p:cNvSpPr>
          <p:nvPr/>
        </p:nvSpPr>
        <p:spPr bwMode="auto">
          <a:xfrm>
            <a:off x="0" y="2636838"/>
            <a:ext cx="12192000" cy="4221162"/>
          </a:xfrm>
          <a:prstGeom prst="rect">
            <a:avLst/>
          </a:prstGeom>
          <a:solidFill>
            <a:srgbClr val="005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endParaRPr lang="de-DE" altLang="de-DE" sz="2400"/>
          </a:p>
        </p:txBody>
      </p:sp>
      <p:pic>
        <p:nvPicPr>
          <p:cNvPr id="5" name="Picture 13" descr="logo_dshs_07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34" y="5876925"/>
            <a:ext cx="352001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960000" y="3284984"/>
            <a:ext cx="10416587" cy="1614041"/>
          </a:xfrm>
          <a:prstGeom prst="rect">
            <a:avLst/>
          </a:prstGeo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960000" y="4914104"/>
            <a:ext cx="1041658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32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369C98-6BEA-4076-AF46-EE03C9AA2C5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AB3496-5347-4779-B729-E871EBAA1A93}" type="datetime1">
              <a:rPr lang="de-DE" smtClean="0"/>
              <a:pPr>
                <a:defRPr/>
              </a:pPr>
              <a:t>23.11.2021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021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5166518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1268760"/>
            <a:ext cx="7315200" cy="3888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733256"/>
            <a:ext cx="7315200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561652-2C6B-4B39-A703-109A14AA661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2C1D4F-BBD0-4164-8EF5-0F471D790E3A}" type="datetime1">
              <a:rPr lang="de-DE" smtClean="0"/>
              <a:pPr>
                <a:defRPr/>
              </a:pPr>
              <a:t>23.11.2021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576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75840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5FCD5D-F1D0-4B0C-B0B4-3D8357EBE09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EF9505-04E2-498C-BAC1-1B631A8BCC0A}" type="datetime1">
              <a:rPr lang="de-DE" smtClean="0"/>
              <a:pPr>
                <a:defRPr/>
              </a:pPr>
              <a:t>23.11.2021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23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2348881"/>
            <a:ext cx="10972800" cy="377728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23392" y="1628800"/>
            <a:ext cx="10972800" cy="5040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F6CD8C-86AA-44FE-B198-10D5425590B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3C8C29-8C61-46FB-AED9-575C8ACD7437}" type="datetime1">
              <a:rPr lang="de-DE" smtClean="0"/>
              <a:pPr>
                <a:defRPr/>
              </a:pPr>
              <a:t>23.11.2021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99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2348881"/>
            <a:ext cx="5384800" cy="377728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2348881"/>
            <a:ext cx="5384800" cy="377728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23392" y="1628800"/>
            <a:ext cx="10972800" cy="5040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65A98E-0B11-4B1F-B835-23505249B2D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73D57E-5B41-40CE-A5B1-43895E13FA16}" type="datetime1">
              <a:rPr lang="de-DE" smtClean="0"/>
              <a:pPr>
                <a:defRPr/>
              </a:pPr>
              <a:t>23.11.2021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29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628800"/>
            <a:ext cx="10972800" cy="5040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2348880"/>
            <a:ext cx="5386917" cy="360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708920"/>
            <a:ext cx="5386917" cy="341724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2348882"/>
            <a:ext cx="5389033" cy="3600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708920"/>
            <a:ext cx="5389033" cy="341724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07EC7C-3643-4844-BF06-2F937880D19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294BC9-97A7-4F30-BA27-562025E8ABA2}" type="datetime1">
              <a:rPr lang="de-DE"/>
              <a:pPr>
                <a:defRPr/>
              </a:pPr>
              <a:t>23.11.2021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375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1618878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628801"/>
            <a:ext cx="6815667" cy="44973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2780929"/>
            <a:ext cx="4011084" cy="3345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672A08-054A-4BC3-A839-D0D5E1B975E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A9FAA5-C81B-48E2-8E3E-060970875601}" type="datetime1">
              <a:rPr lang="de-DE"/>
              <a:pPr>
                <a:defRPr/>
              </a:pPr>
              <a:t>23.11.2021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49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628800"/>
            <a:ext cx="10972800" cy="5040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8DDE08-79B0-4B8E-9F6C-588825E11D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1022ED-0F7E-4A6D-92F2-09C32C6902D5}" type="datetime1">
              <a:rPr lang="de-DE" smtClean="0"/>
              <a:pPr>
                <a:defRPr/>
              </a:pPr>
              <a:t>23.11.2021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95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73C9F4-67B5-4152-B585-9BFFF7C07C0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9A602-6FFA-463C-883A-D95C0E00DDC9}" type="datetime1">
              <a:rPr lang="de-DE" smtClean="0"/>
              <a:pPr>
                <a:defRPr/>
              </a:pPr>
              <a:t>23.11.2021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3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1268760"/>
            <a:ext cx="7315200" cy="3528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6186B0-9869-4C14-88A3-2C9D80AEB7B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D19B3C-D34A-4E36-9EC5-2A31D749281C}" type="datetime1">
              <a:rPr lang="de-DE" smtClean="0"/>
              <a:pPr>
                <a:defRPr/>
              </a:pPr>
              <a:t>23.11.2021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24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26988"/>
            <a:ext cx="12192000" cy="2659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2400"/>
          </a:p>
        </p:txBody>
      </p:sp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0" y="2636838"/>
            <a:ext cx="12192000" cy="4221162"/>
          </a:xfrm>
          <a:prstGeom prst="rect">
            <a:avLst/>
          </a:prstGeom>
          <a:solidFill>
            <a:srgbClr val="005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endParaRPr lang="de-DE" altLang="de-DE" sz="2400"/>
          </a:p>
        </p:txBody>
      </p:sp>
      <p:pic>
        <p:nvPicPr>
          <p:cNvPr id="6" name="Picture 13" descr="logo_dshs_07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34" y="5876925"/>
            <a:ext cx="352001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960000" y="3284984"/>
            <a:ext cx="10416587" cy="1614041"/>
          </a:xfrm>
          <a:prstGeom prst="rect">
            <a:avLst/>
          </a:prstGeo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960000" y="4914104"/>
            <a:ext cx="1041658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745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75840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B42886-9317-432A-ABF6-40133790DD1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8B2AEC-4180-4ED6-9CA8-C72BA3611465}" type="datetime1">
              <a:rPr lang="de-DE" smtClean="0"/>
              <a:pPr>
                <a:defRPr/>
              </a:pPr>
              <a:t>23.11.2021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860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007BF-B23F-4269-81AE-3DF168D814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306" y="2485651"/>
            <a:ext cx="11945389" cy="2477048"/>
          </a:xfrm>
        </p:spPr>
        <p:txBody>
          <a:bodyPr anchor="b">
            <a:normAutofit/>
          </a:bodyPr>
          <a:lstStyle>
            <a:lvl1pPr algn="ctr">
              <a:defRPr sz="8900"/>
            </a:lvl1pPr>
          </a:lstStyle>
          <a:p>
            <a:r>
              <a:rPr lang="de-DE"/>
              <a:t>Grenzenlos in Bewegung – </a:t>
            </a:r>
            <a:r>
              <a:rPr lang="de-DE" err="1"/>
              <a:t>SpoHo</a:t>
            </a:r>
            <a:r>
              <a:rPr lang="de-DE"/>
              <a:t> aktiv e.V.</a:t>
            </a:r>
          </a:p>
        </p:txBody>
      </p:sp>
      <p:pic>
        <p:nvPicPr>
          <p:cNvPr id="8" name="Grafik 7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518EDE81-F7F1-4C1A-B467-E4FB154CE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50" y="397146"/>
            <a:ext cx="3544700" cy="22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94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nitts-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007BF-B23F-4269-81AE-3DF168D81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7629"/>
            <a:ext cx="9144000" cy="2387600"/>
          </a:xfrm>
        </p:spPr>
        <p:txBody>
          <a:bodyPr anchor="b">
            <a:normAutofit/>
          </a:bodyPr>
          <a:lstStyle>
            <a:lvl1pPr algn="ctr">
              <a:defRPr sz="8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F907446-0028-4D18-9CF3-B9C6A15FC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560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8" name="Grafik 7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518EDE81-F7F1-4C1A-B467-E4FB154CE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7" y="4733488"/>
            <a:ext cx="2663552" cy="17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63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063A0F5-7992-48CC-B2C0-A79CABCE2C9B}"/>
              </a:ext>
            </a:extLst>
          </p:cNvPr>
          <p:cNvSpPr/>
          <p:nvPr userDrawn="1"/>
        </p:nvSpPr>
        <p:spPr>
          <a:xfrm>
            <a:off x="0" y="5993476"/>
            <a:ext cx="12192000" cy="86452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61C6DD-0CAE-4CCB-868B-31F97F3A2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734"/>
            <a:ext cx="10515600" cy="37605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AAA736-95E9-4372-AA85-8F6F1C22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F95AF3D-8248-4407-9CB8-08C2EC0DFCF6}" type="datetime1">
              <a:rPr lang="de-DE" smtClean="0"/>
              <a:pPr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AC5545-20B7-4BAD-A623-812C5011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99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58F559-29A8-48AF-AF9A-02F45545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4CD2490-017A-40BB-BC04-1E548FFB491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B06A7588-A05C-41C8-96E8-8130ED988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405" y="320674"/>
            <a:ext cx="2046195" cy="1325564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4E0C2D6-5E63-4181-BF81-52B546CE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145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063A0F5-7992-48CC-B2C0-A79CABCE2C9B}"/>
              </a:ext>
            </a:extLst>
          </p:cNvPr>
          <p:cNvSpPr/>
          <p:nvPr userDrawn="1"/>
        </p:nvSpPr>
        <p:spPr>
          <a:xfrm>
            <a:off x="0" y="5993476"/>
            <a:ext cx="12192000" cy="86452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61C6DD-0CAE-4CCB-868B-31F97F3A2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520"/>
            <a:ext cx="10515600" cy="37605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AAA736-95E9-4372-AA85-8F6F1C22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F95AF3D-8248-4407-9CB8-08C2EC0DFCF6}" type="datetime1">
              <a:rPr lang="de-DE" smtClean="0"/>
              <a:pPr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AC5545-20B7-4BAD-A623-812C5011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99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58F559-29A8-48AF-AF9A-02F45545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4CD2490-017A-40BB-BC04-1E548FFB491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B06A7588-A05C-41C8-96E8-8130ED988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405" y="320674"/>
            <a:ext cx="2046195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24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AC5EE71-8045-4AFB-8E2B-F65C760E9448}"/>
              </a:ext>
            </a:extLst>
          </p:cNvPr>
          <p:cNvSpPr/>
          <p:nvPr userDrawn="1"/>
        </p:nvSpPr>
        <p:spPr>
          <a:xfrm>
            <a:off x="0" y="5993476"/>
            <a:ext cx="12192000" cy="86452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B14477-F577-45D1-9B45-89DE76F9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6E6D8A-5491-4C1A-8102-3D8F75036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361921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72E2623-BEA9-4F2F-B76B-33030E897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3619211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5092DCBF-2FE9-489E-A761-555FA5D64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405" y="320674"/>
            <a:ext cx="2046195" cy="1325564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A76DCC47-3AF5-47C7-9F4F-6F4FC63A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F95AF3D-8248-4407-9CB8-08C2EC0DFCF6}" type="datetime1">
              <a:rPr lang="de-DE" smtClean="0"/>
              <a:pPr/>
              <a:t>23.11.2021</a:t>
            </a:fld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8B30AEC4-50DC-4868-BFD0-C89511B9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99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0FE62E33-F595-4317-9FE5-25EB13B3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4CD2490-017A-40BB-BC04-1E548FFB49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404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A644EC93-B25B-4D67-B16F-8D7911477DD7}"/>
              </a:ext>
            </a:extLst>
          </p:cNvPr>
          <p:cNvSpPr/>
          <p:nvPr userDrawn="1"/>
        </p:nvSpPr>
        <p:spPr>
          <a:xfrm>
            <a:off x="0" y="5993476"/>
            <a:ext cx="12192000" cy="86452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332336-5F7C-43B6-B215-FB7B56F2B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17923B-2969-4628-93D2-2FD63812D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B82626-2DD5-4153-95C8-0BE16395F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168996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D67FE6-2A58-4C0F-937F-C24A655B0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965A395-0880-4276-B26D-02A1D8E25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168996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0" name="Grafik 9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1C4F2125-FF85-4745-A284-7190F1E4F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405" y="320674"/>
            <a:ext cx="2046195" cy="1325564"/>
          </a:xfrm>
          <a:prstGeom prst="rect">
            <a:avLst/>
          </a:prstGeom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8074AE3D-E412-4760-A2E7-470FC8FF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F95AF3D-8248-4407-9CB8-08C2EC0DFCF6}" type="datetime1">
              <a:rPr lang="de-DE" smtClean="0"/>
              <a:pPr/>
              <a:t>23.11.2021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9C77F249-49F9-4D36-997C-97D8DB6E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99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B0D806D3-072D-4936-9774-26D5AF1E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4CD2490-017A-40BB-BC04-1E548FFB49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102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03A3410-3B56-4E63-B5D0-73F4D17EBA27}"/>
              </a:ext>
            </a:extLst>
          </p:cNvPr>
          <p:cNvSpPr/>
          <p:nvPr userDrawn="1"/>
        </p:nvSpPr>
        <p:spPr>
          <a:xfrm>
            <a:off x="0" y="5993476"/>
            <a:ext cx="12192000" cy="86452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5" name="Grafik 4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4C5AE83D-6023-4F50-8719-EB2564BC1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405" y="320674"/>
            <a:ext cx="2046195" cy="1325564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9EFB55C-4F52-4783-AFFC-B818C254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F95AF3D-8248-4407-9CB8-08C2EC0DFCF6}" type="datetime1">
              <a:rPr lang="de-DE" smtClean="0"/>
              <a:pPr/>
              <a:t>23.11.2021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79A342F-CFD2-41A5-ABBD-805D6E97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99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71A74BE8-2591-45A9-990B-19C5B93B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4CD2490-017A-40BB-BC04-1E548FFB49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0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C6FE153B-80C8-4D27-8691-28930C5E0B63}"/>
              </a:ext>
            </a:extLst>
          </p:cNvPr>
          <p:cNvSpPr/>
          <p:nvPr userDrawn="1"/>
        </p:nvSpPr>
        <p:spPr>
          <a:xfrm>
            <a:off x="0" y="5993476"/>
            <a:ext cx="12192000" cy="86452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A3B164-6307-4BB2-B398-20BE4BC4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4D0A99-D407-40BA-B545-DB131780C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523913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DB1024-C448-4117-A32D-183A4BB1C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5393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7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35CBB411-87A9-4684-9EA5-92200C2A20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37" y="136525"/>
            <a:ext cx="1450843" cy="939884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A6D681F9-7A21-4567-BCD5-69B4B144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F95AF3D-8248-4407-9CB8-08C2EC0DFCF6}" type="datetime1">
              <a:rPr lang="de-DE" smtClean="0"/>
              <a:pPr/>
              <a:t>23.11.2021</a:t>
            </a:fld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DF8AF1-609D-4D25-9040-3B43E3E9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99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C3DC47EE-931B-4A98-80AF-5778B7D5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4CD2490-017A-40BB-BC04-1E548FFB49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577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41A8025B-5C9F-4C54-9EF5-A5CB61FD6E01}"/>
              </a:ext>
            </a:extLst>
          </p:cNvPr>
          <p:cNvSpPr/>
          <p:nvPr userDrawn="1"/>
        </p:nvSpPr>
        <p:spPr>
          <a:xfrm>
            <a:off x="0" y="5993476"/>
            <a:ext cx="12192000" cy="86452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F1954-BBC9-449C-9325-17AB31F8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F4DD97-B9D3-43AC-BAB2-74CAA2F7D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548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13088E-C660-4725-8DF1-C0EF83B88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78876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7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1323FF8E-0F97-46CF-ABD9-CAFFEAA778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405" y="320674"/>
            <a:ext cx="2046195" cy="1325564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8E93E0A3-974B-4C83-8201-E93A2517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F95AF3D-8248-4407-9CB8-08C2EC0DFCF6}" type="datetime1">
              <a:rPr lang="de-DE" smtClean="0"/>
              <a:pPr/>
              <a:t>23.11.2021</a:t>
            </a:fld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7CA3123C-10DF-45A0-AC83-9F99AF74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99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E50A734-4F19-4F99-A146-936E0074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4CD2490-017A-40BB-BC04-1E548FFB49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20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5" b="24081"/>
          <a:stretch>
            <a:fillRect/>
          </a:stretch>
        </p:blipFill>
        <p:spPr bwMode="auto">
          <a:xfrm>
            <a:off x="0" y="-26988"/>
            <a:ext cx="12192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0" y="2636838"/>
            <a:ext cx="12192000" cy="4221162"/>
          </a:xfrm>
          <a:prstGeom prst="rect">
            <a:avLst/>
          </a:prstGeom>
          <a:solidFill>
            <a:srgbClr val="005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endParaRPr lang="de-DE" altLang="de-DE" sz="2400"/>
          </a:p>
        </p:txBody>
      </p:sp>
      <p:pic>
        <p:nvPicPr>
          <p:cNvPr id="6" name="Picture 13" descr="logo_dshs_07_p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34" y="5876925"/>
            <a:ext cx="352001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960000" y="3284984"/>
            <a:ext cx="10416587" cy="1614041"/>
          </a:xfrm>
          <a:prstGeom prst="rect">
            <a:avLst/>
          </a:prstGeo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960000" y="4914104"/>
            <a:ext cx="1041658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2219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41A50C86-76F9-4666-B3CC-9CA41474DC56}"/>
              </a:ext>
            </a:extLst>
          </p:cNvPr>
          <p:cNvSpPr/>
          <p:nvPr userDrawn="1"/>
        </p:nvSpPr>
        <p:spPr>
          <a:xfrm>
            <a:off x="0" y="5993476"/>
            <a:ext cx="12192000" cy="86452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6896D8-EEEB-4A42-9769-1B17D814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85140D7-512D-4C4B-89EF-0E03F6788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84844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5D316BF2-355A-4DAB-90FC-A11D73ED5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405" y="320674"/>
            <a:ext cx="2046195" cy="1325564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FCBC61E6-B365-491D-A04A-8F946C297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F95AF3D-8248-4407-9CB8-08C2EC0DFCF6}" type="datetime1">
              <a:rPr lang="de-DE" smtClean="0"/>
              <a:pPr/>
              <a:t>23.11.2021</a:t>
            </a:fld>
            <a:endParaRPr lang="de-DE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F1EBAC8E-0FFE-4176-BF26-BAD1076A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99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1CA556F7-9221-444C-907A-86E801E8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4CD2490-017A-40BB-BC04-1E548FFB49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850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3914C55-13A7-43D8-8BB9-9654378B72AD}"/>
              </a:ext>
            </a:extLst>
          </p:cNvPr>
          <p:cNvSpPr/>
          <p:nvPr userDrawn="1"/>
        </p:nvSpPr>
        <p:spPr>
          <a:xfrm>
            <a:off x="0" y="5993476"/>
            <a:ext cx="12192000" cy="86452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7DE6A12-7BA3-4FA2-A987-9A5AB4D28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187777"/>
          </a:xfrm>
        </p:spPr>
        <p:txBody>
          <a:bodyPr vert="eaVert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CD58A1-0F04-4576-BDE7-890E2530C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1877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9089A25E-6C81-47DC-BF27-21400A6C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29488" y="3833773"/>
            <a:ext cx="2046195" cy="1325564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98CE7A36-2DE5-4CEA-9424-BF76A918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F95AF3D-8248-4407-9CB8-08C2EC0DFCF6}" type="datetime1">
              <a:rPr lang="de-DE" smtClean="0"/>
              <a:pPr/>
              <a:t>23.11.2021</a:t>
            </a:fld>
            <a:endParaRPr lang="de-DE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438A07AE-49B2-44D2-8102-B398E001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99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42D711FE-5C02-4A4B-8261-6622A7C0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99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4CD2490-017A-40BB-BC04-1E548FFB49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040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mit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6" b="5132"/>
          <a:stretch>
            <a:fillRect/>
          </a:stretch>
        </p:blipFill>
        <p:spPr bwMode="auto">
          <a:xfrm>
            <a:off x="0" y="-26988"/>
            <a:ext cx="12192000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0" y="4318001"/>
            <a:ext cx="12192000" cy="2530475"/>
          </a:xfrm>
          <a:prstGeom prst="rect">
            <a:avLst/>
          </a:prstGeom>
          <a:solidFill>
            <a:srgbClr val="005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endParaRPr lang="de-DE" altLang="de-DE" sz="2400"/>
          </a:p>
        </p:txBody>
      </p:sp>
      <p:pic>
        <p:nvPicPr>
          <p:cNvPr id="6" name="Picture 13" descr="logo_dshs_07_p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34" y="5876925"/>
            <a:ext cx="352001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960000" y="4725145"/>
            <a:ext cx="10416587" cy="777009"/>
          </a:xfrm>
          <a:prstGeom prst="rect">
            <a:avLst/>
          </a:prstGeo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960000" y="5517232"/>
            <a:ext cx="1041658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297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2348881"/>
            <a:ext cx="10959008" cy="377728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23392" y="1628800"/>
            <a:ext cx="10972800" cy="5040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1CAF18-68CF-4BBB-8E99-D178DF71D07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1F220F-E71F-4FBF-BFEA-566D47598F20}" type="datetime1">
              <a:rPr lang="de-DE" smtClean="0"/>
              <a:pPr>
                <a:defRPr/>
              </a:pPr>
              <a:t>23.11.2021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560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2348881"/>
            <a:ext cx="5384800" cy="377728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2348881"/>
            <a:ext cx="5384800" cy="377728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23392" y="1628800"/>
            <a:ext cx="10972800" cy="5040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F6E820-580F-4D1F-B288-C9B18157DCF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ED8D66-8F32-4117-B951-439C8D8C3369}" type="datetime1">
              <a:rPr lang="de-DE" smtClean="0"/>
              <a:pPr>
                <a:defRPr/>
              </a:pPr>
              <a:t>23.11.2021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03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628800"/>
            <a:ext cx="10972800" cy="5040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2348880"/>
            <a:ext cx="5386917" cy="360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708920"/>
            <a:ext cx="5386917" cy="341724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2348882"/>
            <a:ext cx="5389033" cy="3600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708920"/>
            <a:ext cx="5389033" cy="341724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26A58A-90F5-4969-A1D4-47DE8A3C3A7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558E24-0CF3-4F70-B919-56AD477950F1}" type="datetime1">
              <a:rPr lang="de-DE" smtClean="0"/>
              <a:pPr>
                <a:defRPr/>
              </a:pPr>
              <a:t>23.11.2021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768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1618878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628801"/>
            <a:ext cx="6815667" cy="44973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2780929"/>
            <a:ext cx="4011084" cy="3345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3FE360-96C8-408E-80B6-53FA2F33FA2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8FC154-30D0-4624-8B8E-8BA3E1BAB771}" type="datetime1">
              <a:rPr lang="de-DE" smtClean="0"/>
              <a:pPr>
                <a:defRPr/>
              </a:pPr>
              <a:t>23.11.2021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839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628800"/>
            <a:ext cx="10972800" cy="5040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950C96-C89B-4E72-8C95-E3B9F33B2A2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D9B1F0-45E2-4A94-AF8D-6FA8E3EEEB9D}" type="datetime1">
              <a:rPr lang="de-DE" smtClean="0"/>
              <a:pPr>
                <a:defRPr/>
              </a:pPr>
              <a:t>23.11.2021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146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3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logo_dshs_07_p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34" y="5876925"/>
            <a:ext cx="352001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3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"/>
          <p:cNvSpPr>
            <a:spLocks noChangeArrowheads="1"/>
          </p:cNvSpPr>
          <p:nvPr/>
        </p:nvSpPr>
        <p:spPr bwMode="auto">
          <a:xfrm>
            <a:off x="0" y="914400"/>
            <a:ext cx="12192000" cy="563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pPr algn="ctr"/>
            <a:r>
              <a:rPr lang="de-DE" altLang="de-DE" sz="2400"/>
              <a:t>   </a:t>
            </a:r>
          </a:p>
        </p:txBody>
      </p:sp>
      <p:sp>
        <p:nvSpPr>
          <p:cNvPr id="1027" name="Text Box 23"/>
          <p:cNvSpPr txBox="1">
            <a:spLocks noChangeArrowheads="1"/>
          </p:cNvSpPr>
          <p:nvPr/>
        </p:nvSpPr>
        <p:spPr bwMode="auto">
          <a:xfrm>
            <a:off x="9798148" y="260351"/>
            <a:ext cx="1968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9pPr>
          </a:lstStyle>
          <a:p>
            <a:pPr algn="r" eaLnBrk="0" hangingPunct="0">
              <a:defRPr/>
            </a:pP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Sabine Mustermann</a:t>
            </a:r>
          </a:p>
          <a:p>
            <a:pPr algn="r" eaLnBrk="0" hangingPunct="0">
              <a:defRPr/>
            </a:pPr>
            <a:r>
              <a:rPr lang="de-DE" sz="12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Institut XXX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0991851" y="6554788"/>
            <a:ext cx="829733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bg1"/>
                </a:solidFill>
                <a:latin typeface="Arial" pitchFamily="34" charset="0"/>
                <a:ea typeface="ＭＳ Ｐゴシック" pitchFamily="110" charset="-128"/>
                <a:cs typeface="Arial" pitchFamily="34" charset="0"/>
              </a:defRPr>
            </a:lvl1pPr>
          </a:lstStyle>
          <a:p>
            <a:pPr>
              <a:defRPr/>
            </a:pPr>
            <a:fld id="{E5852D40-C139-4C76-96AB-901133B6DA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678517" y="6553200"/>
            <a:ext cx="8930216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smtClean="0">
                <a:solidFill>
                  <a:schemeClr val="bg1"/>
                </a:solidFill>
                <a:latin typeface="Arial" pitchFamily="34" charset="0"/>
                <a:ea typeface="ＭＳ Ｐゴシック" pitchFamily="110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75167" y="6553200"/>
            <a:ext cx="140335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bg1"/>
                </a:solidFill>
                <a:latin typeface="Arial" pitchFamily="34" charset="0"/>
                <a:ea typeface="ＭＳ Ｐゴシック" pitchFamily="110" charset="-128"/>
                <a:cs typeface="Arial" pitchFamily="34" charset="0"/>
              </a:defRPr>
            </a:lvl1pPr>
          </a:lstStyle>
          <a:p>
            <a:pPr>
              <a:defRPr/>
            </a:pPr>
            <a:fld id="{D010D831-381F-46CF-89BA-87A5ED74E88F}" type="datetime1">
              <a:rPr lang="de-DE"/>
              <a:pPr>
                <a:defRPr/>
              </a:pPr>
              <a:t>23.11.2021</a:t>
            </a:fld>
            <a:endParaRPr lang="de-DE" dirty="0"/>
          </a:p>
        </p:txBody>
      </p:sp>
      <p:pic>
        <p:nvPicPr>
          <p:cNvPr id="2055" name="Picture 25" descr="logo_dshs_07_p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4" y="153989"/>
            <a:ext cx="31115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ＭＳ Ｐゴシック" pitchFamily="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ＭＳ Ｐゴシック" pitchFamily="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ＭＳ Ｐゴシック" pitchFamily="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ＭＳ Ｐゴシック" pitchFamily="11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"/>
          <p:cNvSpPr>
            <a:spLocks noChangeArrowheads="1"/>
          </p:cNvSpPr>
          <p:nvPr/>
        </p:nvSpPr>
        <p:spPr bwMode="auto">
          <a:xfrm>
            <a:off x="0" y="914400"/>
            <a:ext cx="12192000" cy="5638800"/>
          </a:xfrm>
          <a:prstGeom prst="rect">
            <a:avLst/>
          </a:prstGeom>
          <a:solidFill>
            <a:srgbClr val="005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pPr algn="ctr"/>
            <a:r>
              <a:rPr lang="de-DE" altLang="de-DE" sz="2400">
                <a:latin typeface="Calibri" panose="020F0502020204030204" pitchFamily="34" charset="0"/>
              </a:rPr>
              <a:t>   </a:t>
            </a:r>
          </a:p>
        </p:txBody>
      </p:sp>
      <p:sp>
        <p:nvSpPr>
          <p:cNvPr id="1027" name="Text Box 23"/>
          <p:cNvSpPr txBox="1">
            <a:spLocks noChangeArrowheads="1"/>
          </p:cNvSpPr>
          <p:nvPr/>
        </p:nvSpPr>
        <p:spPr bwMode="auto">
          <a:xfrm>
            <a:off x="9798148" y="260351"/>
            <a:ext cx="1968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9pPr>
          </a:lstStyle>
          <a:p>
            <a:pPr algn="r" eaLnBrk="0" hangingPunct="0">
              <a:defRPr/>
            </a:pPr>
            <a:r>
              <a:rPr lang="de-DE" sz="1200" b="1" dirty="0">
                <a:latin typeface="Calibri" panose="020F0502020204030204" pitchFamily="34" charset="0"/>
                <a:cs typeface="Arial" pitchFamily="34" charset="0"/>
              </a:rPr>
              <a:t>Sabine Mustermann</a:t>
            </a:r>
          </a:p>
          <a:p>
            <a:pPr algn="r" eaLnBrk="0" hangingPunct="0">
              <a:defRPr/>
            </a:pPr>
            <a:r>
              <a:rPr lang="de-DE" sz="1200" dirty="0">
                <a:latin typeface="Calibri" panose="020F0502020204030204" pitchFamily="34" charset="0"/>
                <a:cs typeface="Arial" pitchFamily="34" charset="0"/>
              </a:rPr>
              <a:t>Institut XXX</a:t>
            </a:r>
          </a:p>
        </p:txBody>
      </p:sp>
      <p:pic>
        <p:nvPicPr>
          <p:cNvPr id="3076" name="Picture 24" descr="logo_dshs_01_p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3989"/>
            <a:ext cx="3359149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0991851" y="6554788"/>
            <a:ext cx="829733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fld id="{5A2E0BB0-D052-4184-8A36-9F8096EFD05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678517" y="6553200"/>
            <a:ext cx="8930216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75167" y="6553200"/>
            <a:ext cx="140335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fld id="{1F365D24-3B4F-41A8-8538-1A9B8E486F9D}" type="datetime1">
              <a:rPr lang="de-DE" smtClean="0"/>
              <a:pPr>
                <a:defRPr/>
              </a:pPr>
              <a:t>23.11.2021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30" r:id="rId6"/>
    <p:sldLayoutId id="2147483740" r:id="rId7"/>
    <p:sldLayoutId id="2147483741" r:id="rId8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ＭＳ Ｐゴシック" pitchFamily="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ＭＳ Ｐゴシック" pitchFamily="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ＭＳ Ｐゴシック" pitchFamily="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ＭＳ Ｐゴシック" pitchFamily="11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3E050B2-A2E3-49E3-8B8E-2588979B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7A7650-09AA-430D-BD0C-FCC8B2EE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389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8089DD-DA16-4C07-9C91-C84F66332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9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FD06B-0C1E-463E-894F-16E939D281BA}" type="datetime1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3806A-7082-4228-A296-49992802B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12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2818C9-A1F0-4478-9659-49DD44E6D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42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D2490-017A-40BB-BC04-1E548FFB49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65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2" r:id="rId3"/>
    <p:sldLayoutId id="214748365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D1D223E-7A7C-4BA5-9574-13B55AC5EF27}"/>
              </a:ext>
            </a:extLst>
          </p:cNvPr>
          <p:cNvSpPr/>
          <p:nvPr/>
        </p:nvSpPr>
        <p:spPr>
          <a:xfrm>
            <a:off x="-4313" y="-54634"/>
            <a:ext cx="12191998" cy="35512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32D3AD-BEA9-494F-AF3C-5F482BF7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929" y="3293383"/>
            <a:ext cx="9825129" cy="2892955"/>
          </a:xfrm>
        </p:spPr>
        <p:txBody>
          <a:bodyPr>
            <a:noAutofit/>
          </a:bodyPr>
          <a:lstStyle/>
          <a:p>
            <a:r>
              <a:rPr lang="de-DE" sz="6000" dirty="0"/>
              <a:t>Grenzenlos in Bewegung </a:t>
            </a:r>
            <a:br>
              <a:rPr lang="de-DE" sz="6000" dirty="0"/>
            </a:br>
            <a:r>
              <a:rPr lang="de-DE" sz="6000" dirty="0" err="1"/>
              <a:t>SpoHo</a:t>
            </a:r>
            <a:r>
              <a:rPr lang="de-DE" sz="6000" dirty="0"/>
              <a:t> aktiv e.V</a:t>
            </a:r>
            <a:r>
              <a:rPr lang="de-DE" sz="7200" dirty="0"/>
              <a:t>.</a:t>
            </a:r>
          </a:p>
        </p:txBody>
      </p:sp>
      <p:pic>
        <p:nvPicPr>
          <p:cNvPr id="9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0F91EB8-9664-4A4A-85A7-6053E5EB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627" y="280073"/>
            <a:ext cx="4109049" cy="3005438"/>
          </a:xfrm>
          <a:prstGeom prst="rect">
            <a:avLst/>
          </a:prstGeom>
        </p:spPr>
      </p:pic>
      <p:pic>
        <p:nvPicPr>
          <p:cNvPr id="15" name="Picture 15" descr="Logo&#10;&#10;Description automatically generated">
            <a:extLst>
              <a:ext uri="{FF2B5EF4-FFF2-40B4-BE49-F238E27FC236}">
                <a16:creationId xmlns:a16="http://schemas.microsoft.com/office/drawing/2014/main" id="{5CD00D73-D805-452E-867B-BED293CDA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834" y="283073"/>
            <a:ext cx="4511615" cy="29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70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A39CE666-E9D5-4CC2-B289-F3A8DAF300A4}"/>
              </a:ext>
            </a:extLst>
          </p:cNvPr>
          <p:cNvSpPr txBox="1"/>
          <p:nvPr/>
        </p:nvSpPr>
        <p:spPr>
          <a:xfrm>
            <a:off x="850708" y="1647992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 Studentischer SPORT und SOZIAL Verein</a:t>
            </a:r>
          </a:p>
          <a:p>
            <a:pPr algn="l" rtl="0" fontAlgn="base"/>
            <a:r>
              <a:rPr lang="en-US" b="0" i="0" dirty="0">
                <a:effectLst/>
                <a:latin typeface="Indie Flower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 Sport mit Geflüchteten in Köln</a:t>
            </a:r>
            <a:r>
              <a:rPr lang="en-US" b="0" i="0" dirty="0">
                <a:effectLst/>
                <a:latin typeface="Indie Flower"/>
              </a:rPr>
              <a:t>​</a:t>
            </a:r>
          </a:p>
          <a:p>
            <a:pPr algn="l" rtl="0" fontAlgn="base"/>
            <a:endParaRPr lang="en-US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 Ehrenamtliches Engagement</a:t>
            </a:r>
            <a:r>
              <a:rPr lang="en-US" b="0" i="0" dirty="0">
                <a:effectLst/>
                <a:latin typeface="Indie Flower"/>
              </a:rPr>
              <a:t>​</a:t>
            </a:r>
          </a:p>
          <a:p>
            <a:pPr algn="l" rtl="0" fontAlgn="base"/>
            <a:endParaRPr lang="en-US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 Ursprung an der DSHS Köln </a:t>
            </a:r>
            <a:r>
              <a:rPr lang="en-US" b="0" i="0" dirty="0">
                <a:effectLst/>
                <a:latin typeface="Indie Flower"/>
              </a:rPr>
              <a:t>​</a:t>
            </a:r>
          </a:p>
          <a:p>
            <a:pPr algn="l" rtl="0" fontAlgn="base"/>
            <a:endParaRPr lang="en-US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 DRK Köln als Kooperationspartner für die Unterkünfte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2C87B6-81BB-4DAA-8BF4-09D18EC7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342" y="6239974"/>
            <a:ext cx="2743200" cy="365125"/>
          </a:xfrm>
        </p:spPr>
        <p:txBody>
          <a:bodyPr/>
          <a:lstStyle/>
          <a:p>
            <a:r>
              <a:rPr lang="de-DE" dirty="0"/>
              <a:t>24.11.2021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DEEB4C-8991-4501-9DFF-0AFE3E0B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SpoHo</a:t>
            </a:r>
            <a:r>
              <a:rPr lang="de-DE" dirty="0"/>
              <a:t> Karrieretag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30CB9E-220D-471D-86C4-994F2C19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2490-017A-40BB-BC04-1E548FFB491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0B2ADC2-B0B3-4B25-8E4F-6865417A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ist Grenzenlos in Bewegung?</a:t>
            </a:r>
            <a:br>
              <a:rPr lang="de-DE" dirty="0"/>
            </a:br>
            <a:endParaRPr lang="de-DE" dirty="0"/>
          </a:p>
        </p:txBody>
      </p:sp>
      <p:pic>
        <p:nvPicPr>
          <p:cNvPr id="7" name="DRK" descr="http://www.altkleiderkoeln.de/typo3temp/_processed_/csm_drk-koeln_logo_4ae5e22eec.jpg">
            <a:extLst>
              <a:ext uri="{FF2B5EF4-FFF2-40B4-BE49-F238E27FC236}">
                <a16:creationId xmlns:a16="http://schemas.microsoft.com/office/drawing/2014/main" id="{87DEC6E9-E61F-4585-A99D-AAC49F957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6" b="28301"/>
          <a:stretch/>
        </p:blipFill>
        <p:spPr bwMode="auto">
          <a:xfrm>
            <a:off x="6468293" y="1791487"/>
            <a:ext cx="2403429" cy="122413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DSHS" descr="https://www.dshs-koeln.de/fileadmin/redaktion/Hochschule/Kommunikation_und_Marketing/logo_dshs_01.jpg">
            <a:extLst>
              <a:ext uri="{FF2B5EF4-FFF2-40B4-BE49-F238E27FC236}">
                <a16:creationId xmlns:a16="http://schemas.microsoft.com/office/drawing/2014/main" id="{A41981C4-8E78-4227-99A9-93A79FC4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95" y="3116421"/>
            <a:ext cx="5051872" cy="122413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5E9F81A-2134-4C65-BE29-BAFBDADA6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2068024"/>
            <a:ext cx="188454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34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2C87B6-81BB-4DAA-8BF4-09D18EC7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342" y="6239974"/>
            <a:ext cx="2743200" cy="365125"/>
          </a:xfrm>
        </p:spPr>
        <p:txBody>
          <a:bodyPr/>
          <a:lstStyle/>
          <a:p>
            <a:r>
              <a:rPr lang="de-DE" dirty="0"/>
              <a:t>24.11.2021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DEEB4C-8991-4501-9DFF-0AFE3E0B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SpoHo</a:t>
            </a:r>
            <a:r>
              <a:rPr lang="de-DE" dirty="0"/>
              <a:t> Karrieretag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30CB9E-220D-471D-86C4-994F2C19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2490-017A-40BB-BC04-1E548FFB491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0B2ADC2-B0B3-4B25-8E4F-6865417A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Unsere Leitsätze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69D3E7B-C573-4CD9-86C9-3776459EF393}"/>
              </a:ext>
            </a:extLst>
          </p:cNvPr>
          <p:cNvSpPr txBox="1"/>
          <p:nvPr/>
        </p:nvSpPr>
        <p:spPr>
          <a:xfrm>
            <a:off x="863689" y="1844824"/>
            <a:ext cx="61014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3200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 Bewegung fördern</a:t>
            </a:r>
            <a:r>
              <a:rPr lang="en-US" sz="3200" b="0" i="0" dirty="0">
                <a:effectLst/>
                <a:latin typeface="Indie Flower"/>
              </a:rPr>
              <a:t>​</a:t>
            </a:r>
            <a:endParaRPr lang="en-US" sz="3200" dirty="0">
              <a:latin typeface="Arial" panose="020B0604020202020204" pitchFamily="34" charset="0"/>
            </a:endParaRPr>
          </a:p>
          <a:p>
            <a:pPr algn="l" rtl="0" fontAlgn="base"/>
            <a:endParaRPr lang="de-DE" sz="32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3200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 Grenzenlos begegnen</a:t>
            </a:r>
          </a:p>
          <a:p>
            <a:pPr algn="l" rtl="0" fontAlgn="base"/>
            <a:r>
              <a:rPr lang="en-US" sz="3200" b="0" i="0" dirty="0">
                <a:effectLst/>
                <a:latin typeface="Indie Flower"/>
              </a:rPr>
              <a:t>​</a:t>
            </a:r>
            <a:r>
              <a:rPr lang="de-DE" sz="3200" b="0" i="0" dirty="0">
                <a:effectLst/>
                <a:latin typeface="Indie Flower"/>
              </a:rPr>
              <a:t>​</a:t>
            </a:r>
            <a:endParaRPr lang="de-DE" sz="32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3200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 Möglichkeiten schaffen</a:t>
            </a:r>
          </a:p>
          <a:p>
            <a:pPr algn="l" rtl="0" fontAlgn="base"/>
            <a:r>
              <a:rPr lang="en-US" sz="3200" b="0" i="0" dirty="0">
                <a:effectLst/>
                <a:latin typeface="Indie Flower"/>
              </a:rPr>
              <a:t>​</a:t>
            </a:r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3200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 Integration fördern</a:t>
            </a:r>
            <a:endParaRPr lang="en-US" sz="32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05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2C87B6-81BB-4DAA-8BF4-09D18EC7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342" y="6239974"/>
            <a:ext cx="2743200" cy="365125"/>
          </a:xfrm>
        </p:spPr>
        <p:txBody>
          <a:bodyPr/>
          <a:lstStyle/>
          <a:p>
            <a:r>
              <a:rPr lang="de-DE" dirty="0"/>
              <a:t>24.11.2021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DEEB4C-8991-4501-9DFF-0AFE3E0B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SpoHo</a:t>
            </a:r>
            <a:r>
              <a:rPr lang="de-DE" dirty="0"/>
              <a:t> Karrieretag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30CB9E-220D-471D-86C4-994F2C19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2490-017A-40BB-BC04-1E548FFB491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0B2ADC2-B0B3-4B25-8E4F-6865417A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Wo könnt ihr aktiv werden?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69D3E7B-C573-4CD9-86C9-3776459EF393}"/>
              </a:ext>
            </a:extLst>
          </p:cNvPr>
          <p:cNvSpPr txBox="1"/>
          <p:nvPr/>
        </p:nvSpPr>
        <p:spPr>
          <a:xfrm>
            <a:off x="863688" y="1844824"/>
            <a:ext cx="94087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3200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 Mithilfe in wöchentlichen Angeboten</a:t>
            </a:r>
          </a:p>
          <a:p>
            <a:pPr algn="l" rtl="0" fontAlgn="base"/>
            <a:r>
              <a:rPr lang="de-DE" sz="3200" b="0" i="0" dirty="0">
                <a:effectLst/>
                <a:latin typeface="Indie Flower"/>
              </a:rPr>
              <a:t>​</a:t>
            </a:r>
            <a:endParaRPr lang="de-DE" sz="32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3200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 Begleitung der Ferienangebote</a:t>
            </a:r>
            <a:r>
              <a:rPr lang="en-US" sz="3200" b="0" i="0" dirty="0">
                <a:effectLst/>
                <a:latin typeface="Indie Flower"/>
              </a:rPr>
              <a:t>​</a:t>
            </a:r>
          </a:p>
          <a:p>
            <a:pPr algn="l" rtl="0" fontAlgn="base"/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3200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 Unterstützung der Vereinsorganisation (Vorstand)</a:t>
            </a:r>
          </a:p>
          <a:p>
            <a:pPr algn="l" rtl="0" fontAlgn="base"/>
            <a:r>
              <a:rPr lang="en-US" sz="3200" b="0" i="0" dirty="0">
                <a:effectLst/>
                <a:latin typeface="Indie Flower"/>
              </a:rPr>
              <a:t>​</a:t>
            </a:r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3200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 Teilnahme an Events </a:t>
            </a:r>
            <a:endParaRPr lang="en-US" sz="32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07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2C87B6-81BB-4DAA-8BF4-09D18EC7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342" y="6239974"/>
            <a:ext cx="2743200" cy="365125"/>
          </a:xfrm>
        </p:spPr>
        <p:txBody>
          <a:bodyPr/>
          <a:lstStyle/>
          <a:p>
            <a:r>
              <a:rPr lang="de-DE" dirty="0"/>
              <a:t>24.11.2021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DEEB4C-8991-4501-9DFF-0AFE3E0B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SpoHo</a:t>
            </a:r>
            <a:r>
              <a:rPr lang="de-DE" dirty="0"/>
              <a:t> Karrieretag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30CB9E-220D-471D-86C4-994F2C19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2490-017A-40BB-BC04-1E548FFB491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0B2ADC2-B0B3-4B25-8E4F-6865417A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7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Unsere Angebote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C367246-15FC-4BE9-9C0F-0991CE44B2F9}"/>
              </a:ext>
            </a:extLst>
          </p:cNvPr>
          <p:cNvGrpSpPr/>
          <p:nvPr/>
        </p:nvGrpSpPr>
        <p:grpSpPr>
          <a:xfrm>
            <a:off x="983432" y="1477318"/>
            <a:ext cx="4609729" cy="2374101"/>
            <a:chOff x="983432" y="908720"/>
            <a:chExt cx="7476323" cy="35814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C3BDE20-BC56-42B7-B59A-CE5BA5237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432" y="1628800"/>
              <a:ext cx="2009775" cy="226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76E3E5DB-5F17-43E4-8673-7C180D3A7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648" y="908720"/>
              <a:ext cx="3581400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5AF793C-26A1-4D63-A747-1216F84E26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505" y="1639449"/>
              <a:ext cx="2000250" cy="226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AE48E0E9-78FD-4ED8-9E17-0E5F7EB3586B}"/>
              </a:ext>
            </a:extLst>
          </p:cNvPr>
          <p:cNvSpPr txBox="1"/>
          <p:nvPr/>
        </p:nvSpPr>
        <p:spPr>
          <a:xfrm>
            <a:off x="838200" y="132290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Männer: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F43833E-0BFD-4420-8A77-6A8E05C5F3D7}"/>
              </a:ext>
            </a:extLst>
          </p:cNvPr>
          <p:cNvSpPr txBox="1"/>
          <p:nvPr/>
        </p:nvSpPr>
        <p:spPr>
          <a:xfrm>
            <a:off x="6598841" y="1934535"/>
            <a:ext cx="213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Frauen: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8E1B3AB1-0A08-49EF-9193-8C235274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41" y="2537500"/>
            <a:ext cx="4812659" cy="201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5900D71-A36E-4F14-8069-DF8EB26B95BD}"/>
              </a:ext>
            </a:extLst>
          </p:cNvPr>
          <p:cNvSpPr txBox="1"/>
          <p:nvPr/>
        </p:nvSpPr>
        <p:spPr>
          <a:xfrm>
            <a:off x="838200" y="354605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Kinder: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02C4909-9924-4C82-AD61-5728D4E8E3CE}"/>
              </a:ext>
            </a:extLst>
          </p:cNvPr>
          <p:cNvGrpSpPr/>
          <p:nvPr/>
        </p:nvGrpSpPr>
        <p:grpSpPr>
          <a:xfrm>
            <a:off x="829342" y="3711513"/>
            <a:ext cx="5390039" cy="2374101"/>
            <a:chOff x="4669678" y="-1812487"/>
            <a:chExt cx="6571646" cy="3295650"/>
          </a:xfrm>
        </p:grpSpPr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DE7F0691-971A-492F-8693-A3429259B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678" y="-1269853"/>
              <a:ext cx="3267075" cy="261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B9475A08-3BCB-44F7-96CD-547492A09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2824" y="-1812487"/>
              <a:ext cx="3238500" cy="329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0791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2C87B6-81BB-4DAA-8BF4-09D18EC7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342" y="6239974"/>
            <a:ext cx="2743200" cy="365125"/>
          </a:xfrm>
        </p:spPr>
        <p:txBody>
          <a:bodyPr/>
          <a:lstStyle/>
          <a:p>
            <a:r>
              <a:rPr lang="de-DE" dirty="0"/>
              <a:t>24.11.2021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DEEB4C-8991-4501-9DFF-0AFE3E0B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SpoHo</a:t>
            </a:r>
            <a:r>
              <a:rPr lang="de-DE" dirty="0"/>
              <a:t> Karrieretag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30CB9E-220D-471D-86C4-994F2C19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2490-017A-40BB-BC04-1E548FFB491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0B2ADC2-B0B3-4B25-8E4F-6865417A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Was gibt uns </a:t>
            </a:r>
            <a:r>
              <a:rPr lang="de-DE" dirty="0" err="1"/>
              <a:t>GiB</a:t>
            </a:r>
            <a:r>
              <a:rPr lang="de-DE" dirty="0"/>
              <a:t>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69D3E7B-C573-4CD9-86C9-3776459EF393}"/>
              </a:ext>
            </a:extLst>
          </p:cNvPr>
          <p:cNvSpPr txBox="1"/>
          <p:nvPr/>
        </p:nvSpPr>
        <p:spPr>
          <a:xfrm>
            <a:off x="804310" y="1572925"/>
            <a:ext cx="94087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3200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 Gleichgesinnte, Freunde &amp; Gemeinschaft</a:t>
            </a:r>
          </a:p>
          <a:p>
            <a:pPr algn="l" rtl="0" fontAlgn="base"/>
            <a:r>
              <a:rPr lang="de-DE" sz="3200" b="0" i="0" dirty="0">
                <a:effectLst/>
                <a:latin typeface="Indie Flower"/>
              </a:rPr>
              <a:t>​</a:t>
            </a:r>
            <a:endParaRPr lang="de-DE" sz="32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3200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 Vereinsleben (</a:t>
            </a:r>
            <a:r>
              <a:rPr lang="de-DE" sz="3200" b="0" i="0" u="none" strike="noStrike" dirty="0" err="1">
                <a:solidFill>
                  <a:srgbClr val="000000"/>
                </a:solidFill>
                <a:effectLst/>
                <a:latin typeface="Indie Flower"/>
              </a:rPr>
              <a:t>Get</a:t>
            </a:r>
            <a:r>
              <a:rPr lang="de-DE" sz="3200" dirty="0">
                <a:solidFill>
                  <a:srgbClr val="000000"/>
                </a:solidFill>
                <a:latin typeface="Indie Flower"/>
              </a:rPr>
              <a:t> </a:t>
            </a:r>
            <a:r>
              <a:rPr lang="de-DE" sz="3200" dirty="0" err="1">
                <a:solidFill>
                  <a:srgbClr val="000000"/>
                </a:solidFill>
                <a:latin typeface="Indie Flower"/>
              </a:rPr>
              <a:t>Together</a:t>
            </a:r>
            <a:r>
              <a:rPr lang="de-DE" sz="3200" dirty="0">
                <a:solidFill>
                  <a:srgbClr val="000000"/>
                </a:solidFill>
                <a:latin typeface="Indie Flower"/>
              </a:rPr>
              <a:t>, Events, </a:t>
            </a:r>
            <a:br>
              <a:rPr lang="de-DE" sz="3200" dirty="0">
                <a:solidFill>
                  <a:srgbClr val="000000"/>
                </a:solidFill>
                <a:latin typeface="Indie Flower"/>
              </a:rPr>
            </a:br>
            <a:r>
              <a:rPr lang="de-DE" sz="3200" dirty="0">
                <a:solidFill>
                  <a:srgbClr val="000000"/>
                </a:solidFill>
                <a:latin typeface="Indie Flower"/>
              </a:rPr>
              <a:t>  </a:t>
            </a:r>
            <a:r>
              <a:rPr lang="de-DE" sz="3200" dirty="0" err="1">
                <a:solidFill>
                  <a:srgbClr val="000000"/>
                </a:solidFill>
                <a:latin typeface="Indie Flower"/>
              </a:rPr>
              <a:t>GiB</a:t>
            </a:r>
            <a:r>
              <a:rPr lang="de-DE" sz="3200" dirty="0">
                <a:solidFill>
                  <a:srgbClr val="000000"/>
                </a:solidFill>
                <a:latin typeface="Indie Flower"/>
              </a:rPr>
              <a:t> Wochenenden)</a:t>
            </a:r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3200" b="0" i="0" dirty="0">
                <a:effectLst/>
                <a:latin typeface="Indie Flower"/>
              </a:rPr>
              <a:t>​</a:t>
            </a:r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0" i="0" dirty="0">
              <a:effectLst/>
              <a:latin typeface="Indie Flower"/>
            </a:endParaRPr>
          </a:p>
          <a:p>
            <a:pPr algn="l" rtl="0" fontAlgn="base"/>
            <a:endParaRPr lang="en-US" sz="32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48FD83-8E40-4DAC-9E66-4AF43C44C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44" y="1812137"/>
            <a:ext cx="2928056" cy="195203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D9A7F94-4473-4C3E-8A66-5E9A17581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42" y="3085705"/>
            <a:ext cx="21907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2030ED3A-75F9-476E-A93B-DAC86E4C7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571" y="2970748"/>
            <a:ext cx="2295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B7BA017-4949-4119-8335-147DDDCBC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011" y="4249248"/>
            <a:ext cx="21240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7F39B05-5F9B-4532-943C-28FE1A23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8" y="3612726"/>
            <a:ext cx="4471018" cy="21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0BDB6C4F-BF1E-4063-BC02-FEFFA09F4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50" y="3535188"/>
            <a:ext cx="39433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02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2C87B6-81BB-4DAA-8BF4-09D18EC7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342" y="6239974"/>
            <a:ext cx="2743200" cy="365125"/>
          </a:xfrm>
        </p:spPr>
        <p:txBody>
          <a:bodyPr/>
          <a:lstStyle/>
          <a:p>
            <a:r>
              <a:rPr lang="de-DE" dirty="0"/>
              <a:t>24.11.2021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DEEB4C-8991-4501-9DFF-0AFE3E0B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SpoHo</a:t>
            </a:r>
            <a:r>
              <a:rPr lang="de-DE" dirty="0"/>
              <a:t> Karrieretag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30CB9E-220D-471D-86C4-994F2C19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2490-017A-40BB-BC04-1E548FFB491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0B2ADC2-B0B3-4B25-8E4F-6865417A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Was gibt uns </a:t>
            </a:r>
            <a:r>
              <a:rPr lang="de-DE" dirty="0" err="1"/>
              <a:t>GiB</a:t>
            </a:r>
            <a:r>
              <a:rPr lang="de-DE" dirty="0"/>
              <a:t>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69D3E7B-C573-4CD9-86C9-3776459EF393}"/>
              </a:ext>
            </a:extLst>
          </p:cNvPr>
          <p:cNvSpPr txBox="1"/>
          <p:nvPr/>
        </p:nvSpPr>
        <p:spPr>
          <a:xfrm>
            <a:off x="838200" y="1843950"/>
            <a:ext cx="11594504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3200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 </a:t>
            </a:r>
            <a:r>
              <a:rPr lang="en-US" sz="3200" b="0" i="0" dirty="0">
                <a:effectLst/>
                <a:latin typeface="Indie Flower"/>
              </a:rPr>
              <a:t>​</a:t>
            </a:r>
            <a:r>
              <a:rPr lang="en-US" sz="3200" b="0" i="0" dirty="0" err="1">
                <a:effectLst/>
                <a:latin typeface="Indie Flower"/>
              </a:rPr>
              <a:t>Erfüllung</a:t>
            </a:r>
            <a:r>
              <a:rPr lang="en-US" sz="3200" b="0" i="0" dirty="0">
                <a:effectLst/>
                <a:latin typeface="Indie Flower"/>
              </a:rPr>
              <a:t> </a:t>
            </a:r>
            <a:r>
              <a:rPr lang="en-US" sz="3200" b="0" i="0" dirty="0" err="1">
                <a:effectLst/>
                <a:latin typeface="Indie Flower"/>
              </a:rPr>
              <a:t>durch</a:t>
            </a:r>
            <a:r>
              <a:rPr lang="en-US" sz="3200" b="0" i="0" dirty="0">
                <a:effectLst/>
                <a:latin typeface="Indie Flower"/>
              </a:rPr>
              <a:t> </a:t>
            </a:r>
            <a:r>
              <a:rPr lang="en-US" sz="3200" b="0" i="0" dirty="0" err="1">
                <a:effectLst/>
                <a:latin typeface="Indie Flower"/>
              </a:rPr>
              <a:t>Integrationsförderung</a:t>
            </a:r>
            <a:r>
              <a:rPr lang="en-US" sz="3200" b="0" i="0" dirty="0">
                <a:effectLst/>
                <a:latin typeface="Indie Flower"/>
              </a:rPr>
              <a:t> </a:t>
            </a:r>
            <a:br>
              <a:rPr lang="en-US" sz="3200" b="0" i="0" dirty="0">
                <a:effectLst/>
                <a:latin typeface="Indie Flower"/>
              </a:rPr>
            </a:br>
            <a:r>
              <a:rPr lang="en-US" sz="3200" b="0" i="0" dirty="0">
                <a:effectLst/>
                <a:latin typeface="Indie Flower"/>
              </a:rPr>
              <a:t>  </a:t>
            </a:r>
            <a:r>
              <a:rPr lang="en-US" b="0" i="0" dirty="0">
                <a:effectLst/>
                <a:latin typeface="Indie Flower"/>
              </a:rPr>
              <a:t>(</a:t>
            </a:r>
            <a:r>
              <a:rPr lang="en-US" b="0" i="0" dirty="0" err="1">
                <a:effectLst/>
                <a:latin typeface="Indie Flower"/>
              </a:rPr>
              <a:t>kulturelle</a:t>
            </a:r>
            <a:r>
              <a:rPr lang="en-US" b="0" i="0" dirty="0">
                <a:effectLst/>
                <a:latin typeface="Indie Flower"/>
              </a:rPr>
              <a:t>, </a:t>
            </a:r>
            <a:r>
              <a:rPr lang="en-US" b="0" i="0" dirty="0" err="1">
                <a:effectLst/>
                <a:latin typeface="Indie Flower"/>
              </a:rPr>
              <a:t>sportmotorische</a:t>
            </a:r>
            <a:r>
              <a:rPr lang="en-US" b="0" i="0" dirty="0">
                <a:effectLst/>
                <a:latin typeface="Indie Flower"/>
              </a:rPr>
              <a:t>, </a:t>
            </a:r>
            <a:r>
              <a:rPr lang="en-US" b="0" i="0" dirty="0" err="1">
                <a:effectLst/>
                <a:latin typeface="Indie Flower"/>
              </a:rPr>
              <a:t>sprachliche</a:t>
            </a:r>
            <a:r>
              <a:rPr lang="en-US" b="0" i="0" dirty="0">
                <a:effectLst/>
                <a:latin typeface="Indie Flower"/>
              </a:rPr>
              <a:t>, </a:t>
            </a:r>
            <a:r>
              <a:rPr lang="en-US" b="0" i="0" dirty="0" err="1">
                <a:effectLst/>
                <a:latin typeface="Indie Flower"/>
              </a:rPr>
              <a:t>sozial-kommunikative</a:t>
            </a:r>
            <a:r>
              <a:rPr lang="en-US" dirty="0">
                <a:latin typeface="Indie Flower"/>
              </a:rPr>
              <a:t> </a:t>
            </a:r>
            <a:r>
              <a:rPr lang="en-US" b="0" i="0" dirty="0" err="1">
                <a:effectLst/>
                <a:latin typeface="Indie Flower"/>
              </a:rPr>
              <a:t>Kompetenzvermittlung</a:t>
            </a:r>
            <a:r>
              <a:rPr lang="en-US" b="0" i="0" dirty="0">
                <a:effectLst/>
                <a:latin typeface="Indie Flower"/>
              </a:rPr>
              <a:t>)</a:t>
            </a:r>
          </a:p>
          <a:p>
            <a:pPr algn="l" rtl="0" fontAlgn="base"/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3200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 Politisches Engagement 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3200" dirty="0">
              <a:solidFill>
                <a:srgbClr val="000000"/>
              </a:solidFill>
              <a:latin typeface="Indie Flowe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Indie Flower"/>
              </a:rPr>
              <a:t>Individuelle Möglichkeiten: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 Unser </a:t>
            </a:r>
            <a:r>
              <a:rPr lang="de-DE" dirty="0" err="1"/>
              <a:t>Know-How</a:t>
            </a:r>
            <a:r>
              <a:rPr lang="de-DE" dirty="0"/>
              <a:t> ist gefragt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 Wissenschaftliche Projekte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 Berufliche Perspektiven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0" i="0" dirty="0">
              <a:effectLst/>
              <a:latin typeface="Indie Flower"/>
            </a:endParaRPr>
          </a:p>
          <a:p>
            <a:pPr algn="l" rtl="0" fontAlgn="base"/>
            <a:endParaRPr lang="en-US" sz="32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31DFEA9-83AD-47A3-8291-A97E44E4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16632"/>
            <a:ext cx="2888560" cy="18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AEF4511-9663-4E7E-82FE-AC73C499A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96" y="3072978"/>
            <a:ext cx="3812579" cy="168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44018D17-D848-4899-9D38-9615080C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3284984"/>
            <a:ext cx="24003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19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2C87B6-81BB-4DAA-8BF4-09D18EC7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342" y="6239974"/>
            <a:ext cx="2743200" cy="365125"/>
          </a:xfrm>
        </p:spPr>
        <p:txBody>
          <a:bodyPr/>
          <a:lstStyle/>
          <a:p>
            <a:r>
              <a:rPr lang="de-DE" dirty="0"/>
              <a:t>24.11.2021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DEEB4C-8991-4501-9DFF-0AFE3E0B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SpoHo</a:t>
            </a:r>
            <a:r>
              <a:rPr lang="de-DE" dirty="0"/>
              <a:t> Karrieretag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30CB9E-220D-471D-86C4-994F2C19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2490-017A-40BB-BC04-1E548FFB491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0B2ADC2-B0B3-4B25-8E4F-6865417A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Wir brauchen eure Ideen!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69D3E7B-C573-4CD9-86C9-3776459EF393}"/>
              </a:ext>
            </a:extLst>
          </p:cNvPr>
          <p:cNvSpPr txBox="1"/>
          <p:nvPr/>
        </p:nvSpPr>
        <p:spPr>
          <a:xfrm>
            <a:off x="1487488" y="1895705"/>
            <a:ext cx="9408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de-DE" sz="3200" dirty="0">
                <a:solidFill>
                  <a:srgbClr val="000000"/>
                </a:solidFill>
                <a:latin typeface="Indie Flower"/>
              </a:rPr>
              <a:t>Werde ein Teil von </a:t>
            </a:r>
            <a:r>
              <a:rPr lang="de-DE" sz="3200" dirty="0" err="1">
                <a:solidFill>
                  <a:srgbClr val="000000"/>
                </a:solidFill>
                <a:latin typeface="Indie Flower"/>
              </a:rPr>
              <a:t>GiB</a:t>
            </a:r>
            <a:r>
              <a:rPr lang="de-DE" sz="3200" dirty="0">
                <a:solidFill>
                  <a:srgbClr val="000000"/>
                </a:solidFill>
                <a:latin typeface="Indie Flower"/>
              </a:rPr>
              <a:t>! </a:t>
            </a:r>
            <a:endParaRPr lang="en-US" sz="3200" b="0" i="0" dirty="0">
              <a:effectLst/>
              <a:latin typeface="Indie Flower"/>
            </a:endParaRPr>
          </a:p>
          <a:p>
            <a:pPr algn="l" rtl="0" fontAlgn="base"/>
            <a:endParaRPr lang="en-US" sz="32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19EA9A-0295-4D9D-98DD-7A8962E89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374" y="1957866"/>
            <a:ext cx="24003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5BDC396-8B1B-45F7-A6D0-AA47ACB5F5B5}"/>
              </a:ext>
            </a:extLst>
          </p:cNvPr>
          <p:cNvSpPr txBox="1"/>
          <p:nvPr/>
        </p:nvSpPr>
        <p:spPr>
          <a:xfrm>
            <a:off x="5221136" y="2888114"/>
            <a:ext cx="9408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de-DE" sz="3200" dirty="0">
                <a:solidFill>
                  <a:srgbClr val="000000"/>
                </a:solidFill>
                <a:latin typeface="Indie Flower"/>
              </a:rPr>
              <a:t>Gibt es noch Fragen? </a:t>
            </a:r>
            <a:endParaRPr lang="en-US" sz="3200" b="0" i="0" dirty="0">
              <a:effectLst/>
              <a:latin typeface="Indie Flower"/>
            </a:endParaRPr>
          </a:p>
          <a:p>
            <a:pPr algn="l" rtl="0" fontAlgn="base"/>
            <a:endParaRPr lang="en-US" sz="32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9509801-316E-40B4-BD60-5A5354FBCED9}"/>
              </a:ext>
            </a:extLst>
          </p:cNvPr>
          <p:cNvSpPr txBox="1"/>
          <p:nvPr/>
        </p:nvSpPr>
        <p:spPr>
          <a:xfrm>
            <a:off x="1122276" y="3521012"/>
            <a:ext cx="5832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de-DE" dirty="0">
                <a:solidFill>
                  <a:srgbClr val="000000"/>
                </a:solidFill>
                <a:latin typeface="Indie Flower"/>
              </a:rPr>
              <a:t>                     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www.gib-spohoaktiv.de</a:t>
            </a:r>
            <a:r>
              <a:rPr lang="de-DE" b="0" i="0" dirty="0">
                <a:effectLst/>
                <a:latin typeface="Indie Flower"/>
              </a:rPr>
              <a:t>​</a:t>
            </a:r>
            <a:endParaRPr lang="de-DE" b="0" i="0" dirty="0">
              <a:effectLst/>
            </a:endParaRPr>
          </a:p>
          <a:p>
            <a:pPr algn="l" rtl="0" fontAlgn="base"/>
            <a:r>
              <a:rPr lang="de-DE" b="0" i="0" dirty="0">
                <a:effectLst/>
                <a:latin typeface="Arial" panose="020B0604020202020204" pitchFamily="34" charset="0"/>
              </a:rPr>
              <a:t>                 </a:t>
            </a:r>
            <a:r>
              <a:rPr lang="de-DE" dirty="0">
                <a:solidFill>
                  <a:srgbClr val="000000"/>
                </a:solidFill>
                <a:latin typeface="Indie Flower"/>
              </a:rPr>
              <a:t>@grenzenlosinbewegung</a:t>
            </a:r>
          </a:p>
          <a:p>
            <a:pPr algn="l" rtl="0" fontAlgn="base"/>
            <a:endParaRPr lang="de-DE" b="0" i="0" dirty="0"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de-DE" b="1" i="0" u="none" strike="noStrike" dirty="0">
                <a:solidFill>
                  <a:srgbClr val="000000"/>
                </a:solidFill>
                <a:effectLst/>
                <a:latin typeface="Indie Flower"/>
              </a:rPr>
              <a:t>Kontakt Mitgliederbeauftragte</a:t>
            </a:r>
            <a:r>
              <a:rPr lang="en-US" b="0" i="0" dirty="0">
                <a:effectLst/>
                <a:latin typeface="Indie Flower"/>
              </a:rPr>
              <a:t>​</a:t>
            </a:r>
            <a:endParaRPr lang="en-US" b="0" i="0" dirty="0">
              <a:effectLst/>
            </a:endParaRPr>
          </a:p>
          <a:p>
            <a:pPr algn="l" rtl="0" fontAlgn="base"/>
            <a:r>
              <a:rPr lang="de-DE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Laura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Indie Flower"/>
              </a:rPr>
              <a:t>Schnitzerling</a:t>
            </a:r>
            <a:r>
              <a:rPr lang="de-DE" b="0" i="0" dirty="0">
                <a:effectLst/>
                <a:latin typeface="Indie Flower"/>
              </a:rPr>
              <a:t>​</a:t>
            </a:r>
            <a:endParaRPr lang="de-DE" b="0" i="0" dirty="0">
              <a:effectLst/>
            </a:endParaRPr>
          </a:p>
          <a:p>
            <a:pPr algn="l" rtl="0" fontAlgn="base"/>
            <a:r>
              <a:rPr lang="de-DE" b="0" i="0" u="none" strike="noStrike" dirty="0">
                <a:solidFill>
                  <a:srgbClr val="000000"/>
                </a:solidFill>
                <a:effectLst/>
                <a:latin typeface="Indie Flower"/>
              </a:rPr>
              <a:t>info@gib-spohoaktiv.de</a:t>
            </a:r>
            <a:endParaRPr lang="en-US" b="0" i="0" dirty="0">
              <a:effectLst/>
            </a:endParaRPr>
          </a:p>
          <a:p>
            <a:endParaRPr lang="de-DE" dirty="0"/>
          </a:p>
        </p:txBody>
      </p:sp>
      <p:pic>
        <p:nvPicPr>
          <p:cNvPr id="12" name="Grafik 11" descr="Laptop mit einfarbiger Füllung">
            <a:extLst>
              <a:ext uri="{FF2B5EF4-FFF2-40B4-BE49-F238E27FC236}">
                <a16:creationId xmlns:a16="http://schemas.microsoft.com/office/drawing/2014/main" id="{8A92D86D-1C9C-4903-A4D8-5C5094CF0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361" y="3451911"/>
            <a:ext cx="914400" cy="914400"/>
          </a:xfrm>
          <a:prstGeom prst="rect">
            <a:avLst/>
          </a:prstGeom>
        </p:spPr>
      </p:pic>
      <p:pic>
        <p:nvPicPr>
          <p:cNvPr id="14" name="Grafik 13" descr="Smartphone mit einfarbiger Füllung">
            <a:extLst>
              <a:ext uri="{FF2B5EF4-FFF2-40B4-BE49-F238E27FC236}">
                <a16:creationId xmlns:a16="http://schemas.microsoft.com/office/drawing/2014/main" id="{D5E8A7AE-7F45-44C0-8654-4DB1A087E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4761" y="3532931"/>
            <a:ext cx="752361" cy="75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7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VorlageDSH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SHS_weiß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ITC Officina Sans Book"/>
        <a:ea typeface="ＭＳ Ｐゴシック"/>
        <a:cs typeface=""/>
      </a:majorFont>
      <a:minorFont>
        <a:latin typeface="ITC Officina Sans Book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 Officina Sans Book" pitchFamily="110" charset="0"/>
            <a:ea typeface="ＭＳ Ｐゴシック" pitchFamily="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 Officina Sans Book" pitchFamily="110" charset="0"/>
            <a:ea typeface="ＭＳ Ｐゴシック" pitchFamily="110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SHS_Präs_blau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ITC Officina Sans Book"/>
        <a:ea typeface="ＭＳ Ｐゴシック"/>
        <a:cs typeface=""/>
      </a:majorFont>
      <a:minorFont>
        <a:latin typeface="ITC Officina Sans Book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 Officina Sans Book" pitchFamily="110" charset="0"/>
            <a:ea typeface="ＭＳ Ｐゴシック" pitchFamily="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 Officina Sans Book" pitchFamily="110" charset="0"/>
            <a:ea typeface="ＭＳ Ｐゴシック" pitchFamily="110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iB">
      <a:majorFont>
        <a:latin typeface="A DAY WITHOUT SUN"/>
        <a:ea typeface=""/>
        <a:cs typeface=""/>
      </a:majorFont>
      <a:minorFont>
        <a:latin typeface="Indie Flow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86E84F0C45064CA49434DE0F00081B" ma:contentTypeVersion="13" ma:contentTypeDescription="Ein neues Dokument erstellen." ma:contentTypeScope="" ma:versionID="168605d8492fc32efc813319ed987150">
  <xsd:schema xmlns:xsd="http://www.w3.org/2001/XMLSchema" xmlns:xs="http://www.w3.org/2001/XMLSchema" xmlns:p="http://schemas.microsoft.com/office/2006/metadata/properties" xmlns:ns2="9486ae83-bc69-435a-af6d-ba78311e6526" xmlns:ns3="b9afdc3f-a92b-4adb-af25-f4bb19bd0697" targetNamespace="http://schemas.microsoft.com/office/2006/metadata/properties" ma:root="true" ma:fieldsID="06398a9a546e8ed33520a87262f62439" ns2:_="" ns3:_="">
    <xsd:import namespace="9486ae83-bc69-435a-af6d-ba78311e6526"/>
    <xsd:import namespace="b9afdc3f-a92b-4adb-af25-f4bb19bd06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6ae83-bc69-435a-af6d-ba78311e65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fdc3f-a92b-4adb-af25-f4bb19bd06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C95E3-83A3-42FC-B0A5-677DC644735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486ae83-bc69-435a-af6d-ba78311e6526"/>
    <ds:schemaRef ds:uri="b9afdc3f-a92b-4adb-af25-f4bb19bd069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2BDF6F-E5E3-4D72-B3C9-6ECE2D94BC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2BA3A5-AD23-4885-9829-2BF4DB32D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86ae83-bc69-435a-af6d-ba78311e6526"/>
    <ds:schemaRef ds:uri="b9afdc3f-a92b-4adb-af25-f4bb19bd0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VorlageDSHS</Template>
  <TotalTime>0</TotalTime>
  <Words>238</Words>
  <Application>Microsoft Office PowerPoint</Application>
  <PresentationFormat>Breitbild</PresentationFormat>
  <Paragraphs>75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A DAY WITHOUT SUN</vt:lpstr>
      <vt:lpstr>Arial</vt:lpstr>
      <vt:lpstr>Calibri</vt:lpstr>
      <vt:lpstr>Indie Flower</vt:lpstr>
      <vt:lpstr>ITC Officina Sans Book</vt:lpstr>
      <vt:lpstr>VorlageDSHS</vt:lpstr>
      <vt:lpstr>DSHS_weiß</vt:lpstr>
      <vt:lpstr>DSHS_Präs_blau</vt:lpstr>
      <vt:lpstr>Office</vt:lpstr>
      <vt:lpstr>Grenzenlos in Bewegung  SpoHo aktiv e.V.</vt:lpstr>
      <vt:lpstr>Was ist Grenzenlos in Bewegung? </vt:lpstr>
      <vt:lpstr>Unsere Leitsätze</vt:lpstr>
      <vt:lpstr>Wo könnt ihr aktiv werden?</vt:lpstr>
      <vt:lpstr>Unsere Angebote</vt:lpstr>
      <vt:lpstr>Was gibt uns GiB?</vt:lpstr>
      <vt:lpstr>Was gibt uns GiB?</vt:lpstr>
      <vt:lpstr>Wir brauchen eure Ideen!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Sporthochschule Köln</dc:title>
  <dc:creator>Maas, Sabine</dc:creator>
  <cp:lastModifiedBy>Stefanie Altgeld</cp:lastModifiedBy>
  <cp:revision>59</cp:revision>
  <cp:lastPrinted>2007-02-09T09:51:15Z</cp:lastPrinted>
  <dcterms:created xsi:type="dcterms:W3CDTF">2016-08-11T13:25:33Z</dcterms:created>
  <dcterms:modified xsi:type="dcterms:W3CDTF">2021-11-23T08:43:40Z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0x010100B086E84F0C45064CA49434DE0F00081B</vt:lpwstr>
  </property>
</Properties>
</file>